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174b33a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174b33a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174b33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174b33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174b33a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174b33a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174b33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c174b33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c174b33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c174b33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started with JQuery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97850" y="1557125"/>
            <a:ext cx="4946400" cy="27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Download the jQuery library from jQuery.com.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Include jQuery from a CDN, like Google.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87350" y="445025"/>
            <a:ext cx="5735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Ways of Adding JQuery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637475"/>
            <a:ext cx="43056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Production version.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Development version.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jQuery.com.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50" y="485200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Downloading JQuery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61525" y="1305300"/>
            <a:ext cx="5637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jQuery library is a single JavaScript file.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&lt;head&gt;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src="jquery-3.6.0.min.js"&gt;&lt;/script&gt;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&lt;/head&gt;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Place the downloaded file in the same directory.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61525" y="43497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External File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68175" y="1245775"/>
            <a:ext cx="54105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&lt;head&gt;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 src="https://ajax.googleapis.com/ajax/libs/jquery/3.5.1/jquery.min.js"&gt;&lt;/script&gt;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&lt;/head&gt;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37600" y="45507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it from CDN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29375" y="1235625"/>
            <a:ext cx="55914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Users have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already have downloaded jQuery from Google.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Loaded from cache when they visit your site.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Served from the server closest to them.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85075" y="455075"/>
            <a:ext cx="57357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 of hosted JQuery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